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1FDEE-81E1-440A-BE1A-16F50F3FF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7A2F3F-659A-41E6-ADF5-675B446FE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7EB33A-7C24-49E0-81BB-BACDC253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F9C192-DD95-499C-8144-4CC2D033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30DEA5-3612-40E5-9EF9-1B61C045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2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5E8A8-7D65-4433-ACBB-C49DC6A4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B5E128-059C-461B-B2EF-18CBA0857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42EA25-C05E-4773-A452-0454182A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22DD2A-F928-4F58-BEC6-DC86AE6F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B1F90E-86A6-4F77-8270-724E6790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40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F8E393-CF00-4991-A808-38112B236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E4B66B-6B2D-4503-8FC4-C03933F09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C2D4D-374F-4E18-B066-77823F60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F1266F-0BB0-4ECA-A20C-8EF47BBA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5166D1-07BE-4994-B012-76823A2B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5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BFFFF-5D0D-4C7D-AE59-261276F7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E65486-AA88-43AF-A79B-E8999DD4A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6ACAB-ADDF-4E20-8C6A-6AB42526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13C252-5946-4068-935F-249076EA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31C10-A03C-440F-BF84-6BEFC4F1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0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172B4-8DB9-4347-895F-D378E02A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24F796-3CCA-44B2-BCF3-447398322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DDF475-1C42-4540-9E45-15B41A32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C150A-A85F-4A20-8C01-C486B584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6305B1-D05A-4250-B019-23F515A2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78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1A2D9-2454-4C1A-85CE-04BF2327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3CBCB2-1279-45BC-A732-27273B9A0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F4FF53-4B7E-4B42-87E1-CA5A18C3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458262-40FD-485B-BDF3-95C27097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90B794-5D24-4C3F-9BA5-60666861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CF4CF8-CC32-48A9-9FAF-9C4012CA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88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3F93A-D264-4681-A4BB-502C321B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B4F08-09B1-4304-8D2F-55F9BE729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31EB7A-D9B7-4CBA-960F-3FDB4C0B1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4BEA5A-8138-48D5-B154-C57951BA9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306CCDD-67B1-4D00-BA57-C902257F7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C06050-59B1-43A6-9A90-859EDDDDA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3D0E14-48E2-4364-99C2-16CEBDBA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B2338D0-3FEF-4B78-BB27-9A10703C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5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02C76-C140-47BB-81A7-9CB81E6E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BB79FD-BC66-416B-9654-15EF4E89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5B929B-5272-4CF2-8683-B48A7A13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D77503-3ABC-4D40-83AE-592AF45E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5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2F6B7F-90C9-49B4-ADE4-DBE71900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09C702-0CDD-4D8C-9E25-20C361C2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F2951D-D2C4-4061-AFEF-1A05B7A3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39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ECB68-82BE-4D84-9B94-B2ADC1BB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C678D5-59D6-4B5E-A2CF-F7A76C34C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E1A9B5-245A-4792-90B0-99F6FB266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634EA1-53E9-4B31-8688-F9CEBE26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41170C-EAA6-45F7-AE64-C7E6E758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DEDD7-1ED1-44D2-9CB7-A1D2776A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5A2B60-1D60-4B01-8703-B3A1B518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407806-3500-4116-91A6-AE0EE010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7D82B3-C306-458C-A038-AF19855AE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A3DFD5-FE28-411B-9A3C-4EF1C554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8D1F23-4736-45EC-ACAF-9B61D6D8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65F148-F78F-4117-BAF2-13B0F637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58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C98AF9-C3D8-45CE-8A2A-D8BD6BCB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217A3B-97BF-4C25-B1A3-0DDADDBF6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07613C-9136-4073-B199-C83C462FD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FC8C-242A-4379-B19C-B6B5CE468FE1}" type="datetimeFigureOut">
              <a:rPr kumimoji="1" lang="ja-JP" altLang="en-US" smtClean="0"/>
              <a:t>2021/10/9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0B0D0B-D897-40D1-8646-43FCBF190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5B84C9-EBA6-41E1-AF9B-EFE93F87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7FA67-6AB7-44A5-9B8B-564AFADED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81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F5ABE-0F1B-4E32-9D27-5DB937085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3265BB-9074-4FB6-BC25-3642627B8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EF093B2-48A2-416A-BE54-A158166DC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3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厚輔</dc:creator>
  <cp:lastModifiedBy>伊藤 厚輔</cp:lastModifiedBy>
  <cp:revision>1</cp:revision>
  <dcterms:created xsi:type="dcterms:W3CDTF">2021-10-09T10:04:07Z</dcterms:created>
  <dcterms:modified xsi:type="dcterms:W3CDTF">2021-10-09T10:04:31Z</dcterms:modified>
</cp:coreProperties>
</file>