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E1FDEE-81E1-440A-BE1A-16F50F3FF1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C7A2F3F-659A-41E6-ADF5-675B446FE1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C7EB33A-7C24-49E0-81BB-BACDC2533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FC8C-242A-4379-B19C-B6B5CE468FE1}" type="datetimeFigureOut">
              <a:rPr kumimoji="1" lang="ja-JP" altLang="en-US" smtClean="0"/>
              <a:t>2021/10/9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F9C192-DD95-499C-8144-4CC2D0331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30DEA5-3612-40E5-9EF9-1B61C045D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7FA67-6AB7-44A5-9B8B-564AFADEDA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203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15E8A8-7D65-4433-ACBB-C49DC6A48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BB5E128-059C-461B-B2EF-18CBA0857C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042EA25-C05E-4773-A452-0454182A4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FC8C-242A-4379-B19C-B6B5CE468FE1}" type="datetimeFigureOut">
              <a:rPr kumimoji="1" lang="ja-JP" altLang="en-US" smtClean="0"/>
              <a:t>2021/10/9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D22DD2A-F928-4F58-BEC6-DC86AE6F9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6B1F90E-86A6-4F77-8270-724E6790D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7FA67-6AB7-44A5-9B8B-564AFADEDA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4403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BF8E393-CF00-4991-A808-38112B2365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3E4B66B-6B2D-4503-8FC4-C03933F090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DC2D4D-374F-4E18-B066-77823F604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FC8C-242A-4379-B19C-B6B5CE468FE1}" type="datetimeFigureOut">
              <a:rPr kumimoji="1" lang="ja-JP" altLang="en-US" smtClean="0"/>
              <a:t>2021/10/9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2F1266F-0BB0-4ECA-A20C-8EF47BBAB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05166D1-07BE-4994-B012-76823A2B1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7FA67-6AB7-44A5-9B8B-564AFADEDA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9506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8BFFFF-5D0D-4C7D-AE59-261276F77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E65486-AA88-43AF-A79B-E8999DD4A0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F6ACAB-ADDF-4E20-8C6A-6AB42526F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FC8C-242A-4379-B19C-B6B5CE468FE1}" type="datetimeFigureOut">
              <a:rPr kumimoji="1" lang="ja-JP" altLang="en-US" smtClean="0"/>
              <a:t>2021/10/9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513C252-5946-4068-935F-249076EA3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331C10-A03C-440F-BF84-6BEFC4F1A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7FA67-6AB7-44A5-9B8B-564AFADEDA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0095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1172B4-8DB9-4347-895F-D378E02AA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B24F796-3CCA-44B2-BCF3-4473983220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2DDF475-1C42-4540-9E45-15B41A327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FC8C-242A-4379-B19C-B6B5CE468FE1}" type="datetimeFigureOut">
              <a:rPr kumimoji="1" lang="ja-JP" altLang="en-US" smtClean="0"/>
              <a:t>2021/10/9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9CC150A-A85F-4A20-8C01-C486B5842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46305B1-D05A-4250-B019-23F515A26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7FA67-6AB7-44A5-9B8B-564AFADEDA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5785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D1A2D9-2454-4C1A-85CE-04BF23279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53CBCB2-1279-45BC-A732-27273B9A0A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AF4FF53-4B7E-4B42-87E1-CA5A18C3A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0458262-40FD-485B-BDF3-95C270976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FC8C-242A-4379-B19C-B6B5CE468FE1}" type="datetimeFigureOut">
              <a:rPr kumimoji="1" lang="ja-JP" altLang="en-US" smtClean="0"/>
              <a:t>2021/10/9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790B794-5D24-4C3F-9BA5-606668611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8CF4CF8-CC32-48A9-9FAF-9C4012CA3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7FA67-6AB7-44A5-9B8B-564AFADEDA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3884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63F93A-D264-4681-A4BB-502C321B5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43B4F08-09B1-4304-8D2F-55F9BE729E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B31EB7A-D9B7-4CBA-960F-3FDB4C0B15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44BEA5A-8138-48D5-B154-C57951BA9F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306CCDD-67B1-4D00-BA57-C902257F7F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FC06050-59B1-43A6-9A90-859EDDDDA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FC8C-242A-4379-B19C-B6B5CE468FE1}" type="datetimeFigureOut">
              <a:rPr kumimoji="1" lang="ja-JP" altLang="en-US" smtClean="0"/>
              <a:t>2021/10/9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B3D0E14-48E2-4364-99C2-16CEBDBAB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B2338D0-3FEF-4B78-BB27-9A10703CF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7FA67-6AB7-44A5-9B8B-564AFADEDA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252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E02C76-C140-47BB-81A7-9CB81E6E8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8BB79FD-BC66-416B-9654-15EF4E897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FC8C-242A-4379-B19C-B6B5CE468FE1}" type="datetimeFigureOut">
              <a:rPr kumimoji="1" lang="ja-JP" altLang="en-US" smtClean="0"/>
              <a:t>2021/10/9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65B929B-5272-4CF2-8683-B48A7A13F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8D77503-3ABC-4D40-83AE-592AF45E9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7FA67-6AB7-44A5-9B8B-564AFADEDA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857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22F6B7F-90C9-49B4-ADE4-DBE71900A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FC8C-242A-4379-B19C-B6B5CE468FE1}" type="datetimeFigureOut">
              <a:rPr kumimoji="1" lang="ja-JP" altLang="en-US" smtClean="0"/>
              <a:t>2021/10/9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09C702-0CDD-4D8C-9E25-20C361C25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DF2951D-D2C4-4061-AFEF-1A05B7A34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7FA67-6AB7-44A5-9B8B-564AFADEDA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9390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8ECB68-82BE-4D84-9B94-B2ADC1BB5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0C678D5-59D6-4B5E-A2CF-F7A76C34CF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5E1A9B5-245A-4792-90B0-99F6FB266D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1634EA1-53E9-4B31-8688-F9CEBE262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FC8C-242A-4379-B19C-B6B5CE468FE1}" type="datetimeFigureOut">
              <a:rPr kumimoji="1" lang="ja-JP" altLang="en-US" smtClean="0"/>
              <a:t>2021/10/9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141170C-EAA6-45F7-AE64-C7E6E7582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1DEDD7-1ED1-44D2-9CB7-A1D2776AD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7FA67-6AB7-44A5-9B8B-564AFADEDA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041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5A2B60-1D60-4B01-8703-B3A1B5186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1407806-3500-4116-91A6-AE0EE01045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57D82B3-C306-458C-A038-AF19855AE2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5A3DFD5-FE28-411B-9A3C-4EF1C554B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FC8C-242A-4379-B19C-B6B5CE468FE1}" type="datetimeFigureOut">
              <a:rPr kumimoji="1" lang="ja-JP" altLang="en-US" smtClean="0"/>
              <a:t>2021/10/9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48D1F23-4736-45EC-ACAF-9B61D6D81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F65F148-F78F-4117-BAF2-13B0F6374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7FA67-6AB7-44A5-9B8B-564AFADEDA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7584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EC98AF9-C3D8-45CE-8A2A-D8BD6BCB5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A217A3B-97BF-4C25-B1A3-0DDADDBF63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807613C-9136-4073-B199-C83C462FD2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5FC8C-242A-4379-B19C-B6B5CE468FE1}" type="datetimeFigureOut">
              <a:rPr kumimoji="1" lang="ja-JP" altLang="en-US" smtClean="0"/>
              <a:t>2021/10/9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0B0D0B-D897-40D1-8646-43FCBF1907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5B84C9-EBA6-41E1-AF9B-EFE93F8715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7FA67-6AB7-44A5-9B8B-564AFADEDA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8818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EF5ABE-0F1B-4E32-9D27-5DB9370853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03265BB-9074-4FB6-BC25-3642627B87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CEF093B2-48A2-416A-BE54-A158166DCE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431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伊藤 厚輔</dc:creator>
  <cp:lastModifiedBy>伊藤 厚輔</cp:lastModifiedBy>
  <cp:revision>1</cp:revision>
  <dcterms:created xsi:type="dcterms:W3CDTF">2021-10-09T10:04:07Z</dcterms:created>
  <dcterms:modified xsi:type="dcterms:W3CDTF">2021-10-09T10:04:31Z</dcterms:modified>
</cp:coreProperties>
</file>